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345" autoAdjust="0"/>
  </p:normalViewPr>
  <p:slideViewPr>
    <p:cSldViewPr>
      <p:cViewPr>
        <p:scale>
          <a:sx n="66" d="100"/>
          <a:sy n="66" d="100"/>
        </p:scale>
        <p:origin x="-1650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A0336-FC4D-482D-A985-D6BED766EE95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3AF9-6E8E-4EA4-881F-F514FBCE2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49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Anomaly detection </a:t>
            </a:r>
          </a:p>
          <a:p>
            <a:r>
              <a:rPr lang="en-US" altLang="zh-CN" dirty="0" smtClean="0"/>
              <a:t>Explainable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ai</a:t>
            </a:r>
            <a:endParaRPr lang="en-US" altLang="zh-CN" baseline="0" dirty="0" smtClean="0"/>
          </a:p>
          <a:p>
            <a:r>
              <a:rPr lang="en-US" altLang="zh-CN" baseline="0" dirty="0" smtClean="0"/>
              <a:t>Adversarial Attack</a:t>
            </a:r>
          </a:p>
          <a:p>
            <a:r>
              <a:rPr lang="en-US" altLang="zh-CN" baseline="0" dirty="0" smtClean="0"/>
              <a:t>Life-long Learning</a:t>
            </a:r>
          </a:p>
          <a:p>
            <a:r>
              <a:rPr lang="en-US" altLang="zh-CN" baseline="0" dirty="0" smtClean="0"/>
              <a:t>Meta-learning/Learn to learn (</a:t>
            </a:r>
            <a:r>
              <a:rPr lang="zh-CN" altLang="en-US" baseline="0" dirty="0" smtClean="0"/>
              <a:t>学习如何学习）</a:t>
            </a:r>
            <a:endParaRPr lang="en-US" altLang="zh-CN" baseline="0" dirty="0" smtClean="0"/>
          </a:p>
          <a:p>
            <a:r>
              <a:rPr lang="en-US" altLang="zh-CN" baseline="0" dirty="0" smtClean="0"/>
              <a:t>Few-shot / Zero-shot Learning </a:t>
            </a:r>
            <a:r>
              <a:rPr lang="zh-CN" altLang="en-US" baseline="0" dirty="0" smtClean="0"/>
              <a:t>（一定需要很多训练资料吗？）</a:t>
            </a:r>
            <a:endParaRPr lang="en-US" altLang="zh-CN" baseline="0" dirty="0" smtClean="0"/>
          </a:p>
          <a:p>
            <a:r>
              <a:rPr lang="zh-CN" altLang="en-US" baseline="0" dirty="0" smtClean="0"/>
              <a:t>增强式学习真的能用吗？</a:t>
            </a:r>
            <a:endParaRPr lang="en-US" altLang="zh-CN" baseline="0" dirty="0" smtClean="0"/>
          </a:p>
          <a:p>
            <a:r>
              <a:rPr lang="en-US" altLang="zh-CN" baseline="0" dirty="0" smtClean="0"/>
              <a:t>Network Compression(</a:t>
            </a:r>
            <a:r>
              <a:rPr lang="zh-CN" altLang="en-US" baseline="0" dirty="0" smtClean="0"/>
              <a:t>神经网络压缩）</a:t>
            </a:r>
            <a:endParaRPr lang="en-US" altLang="zh-CN" baseline="0" dirty="0" smtClean="0"/>
          </a:p>
          <a:p>
            <a:r>
              <a:rPr lang="zh-CN" altLang="en-US" baseline="0" dirty="0" smtClean="0"/>
              <a:t>如果训练数据和测试数据不一样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43AF9-6E8E-4EA4-881F-F514FBCE25E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95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Adversarial Attack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43AF9-6E8E-4EA4-881F-F514FBCE25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195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如果训练数据和测试数据不一样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43AF9-6E8E-4EA4-881F-F514FBCE25E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59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如果训练数据和测试数据不一样</a:t>
            </a:r>
            <a:endParaRPr lang="en-US" altLang="zh-CN" baseline="0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43AF9-6E8E-4EA4-881F-F514FBCE25E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5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nyM3-xtxH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机器学习的下一步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The Next Step for Machine Learning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From: </a:t>
            </a:r>
            <a:r>
              <a:rPr lang="zh-CN" altLang="en-US" dirty="0" smtClean="0"/>
              <a:t>李宏毅（</a:t>
            </a:r>
            <a:r>
              <a:rPr lang="en-US" altLang="zh-CN" dirty="0" err="1" smtClean="0"/>
              <a:t>lihongyi</a:t>
            </a:r>
            <a:r>
              <a:rPr lang="en-US" altLang="zh-CN" dirty="0" smtClean="0"/>
              <a:t>)</a:t>
            </a:r>
          </a:p>
          <a:p>
            <a:r>
              <a:rPr lang="en-US" altLang="zh-CN" dirty="0">
                <a:hlinkClick r:id="rId2"/>
              </a:rPr>
              <a:t>https://www.youtube.com/watch?v=XnyM3-xtxHs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594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Life-Long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978"/>
            <a:ext cx="7884368" cy="490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10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 to Learn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844824"/>
            <a:ext cx="8999537" cy="477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3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一定</a:t>
            </a:r>
            <a:r>
              <a:rPr lang="zh-CN" altLang="en-US" dirty="0" smtClean="0"/>
              <a:t>要很多训练数据吗？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340768"/>
            <a:ext cx="9085263" cy="529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34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一定要很多训练数据吗？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484783"/>
            <a:ext cx="9028113" cy="505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2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增强学习一定有用吗？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64" y="1279169"/>
            <a:ext cx="7545660" cy="560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842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增强学习一定有用吗？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334613"/>
            <a:ext cx="7146949" cy="532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012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增强学习一定有用吗？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714224"/>
            <a:ext cx="7651005" cy="547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5007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神经网络压缩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484784"/>
            <a:ext cx="8913813" cy="5157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1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训练数据和测试数据同分布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9" y="1432308"/>
            <a:ext cx="6695082" cy="463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9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训练数据和测试数据同分布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8142287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92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"/>
            <a:ext cx="928687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79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Anomaly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机器能不能知道我不知道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412776"/>
            <a:ext cx="8799513" cy="513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34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Explainable AI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说出为什么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我知道</a:t>
            </a:r>
            <a:r>
              <a:rPr lang="en-US" altLang="zh-CN" dirty="0" smtClean="0"/>
              <a:t>】</a:t>
            </a:r>
          </a:p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2" y="2348880"/>
            <a:ext cx="8199437" cy="4182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89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Explainable AI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04004"/>
            <a:ext cx="8794710" cy="514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85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防止</a:t>
            </a:r>
            <a:r>
              <a:rPr lang="en-US" altLang="zh-CN" dirty="0" smtClean="0"/>
              <a:t>Adversarial Attack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8" y="1412776"/>
            <a:ext cx="8437563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4581525"/>
            <a:ext cx="9037637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13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防止 </a:t>
            </a:r>
            <a:r>
              <a:rPr lang="en-US" altLang="zh-CN" dirty="0" smtClean="0"/>
              <a:t>Adversarial Attack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412776"/>
            <a:ext cx="8961437" cy="4797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40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Life-Long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628800"/>
            <a:ext cx="8913813" cy="48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58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Life-Long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6792"/>
            <a:ext cx="8837613" cy="486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99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160</Words>
  <Application>Microsoft Office PowerPoint</Application>
  <PresentationFormat>全屏显示(4:3)</PresentationFormat>
  <Paragraphs>38</Paragraphs>
  <Slides>19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机器学习的下一步 The Next Step for Machine Learning</vt:lpstr>
      <vt:lpstr>PowerPoint 演示文稿</vt:lpstr>
      <vt:lpstr>1 Anomaly Detection</vt:lpstr>
      <vt:lpstr>Explainable AI</vt:lpstr>
      <vt:lpstr>Explainable AI</vt:lpstr>
      <vt:lpstr>防止Adversarial Attack</vt:lpstr>
      <vt:lpstr>防止 Adversarial Attack</vt:lpstr>
      <vt:lpstr>Life-Long Learning</vt:lpstr>
      <vt:lpstr>Life-Long Learning</vt:lpstr>
      <vt:lpstr>Life-Long Learning</vt:lpstr>
      <vt:lpstr>Learn to Learn</vt:lpstr>
      <vt:lpstr>一定要很多训练数据吗？</vt:lpstr>
      <vt:lpstr>一定要很多训练数据吗？</vt:lpstr>
      <vt:lpstr>增强学习一定有用吗？</vt:lpstr>
      <vt:lpstr>增强学习一定有用吗？</vt:lpstr>
      <vt:lpstr>增强学习一定有用吗？</vt:lpstr>
      <vt:lpstr>神经网络压缩</vt:lpstr>
      <vt:lpstr>训练数据和测试数据同分布</vt:lpstr>
      <vt:lpstr>训练数据和测试数据同分布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机器学习的下一步 The Next Step for Machine Learning</dc:title>
  <dc:creator>yanghao</dc:creator>
  <cp:lastModifiedBy>yanghao</cp:lastModifiedBy>
  <cp:revision>3</cp:revision>
  <dcterms:created xsi:type="dcterms:W3CDTF">2019-11-10T02:44:45Z</dcterms:created>
  <dcterms:modified xsi:type="dcterms:W3CDTF">2019-11-10T03:18:55Z</dcterms:modified>
</cp:coreProperties>
</file>